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4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2825B-7086-421A-9B95-C8CCDDB8B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656E24-20DA-4A8B-8779-7A56BA8BE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286752-DC0E-49F6-B888-5A684262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8504-7F57-4889-84F1-6D2F831F265D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EB40C9-D849-4D4E-A2A3-7F73FA3D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642624-144E-47F9-8719-000C05B1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292D-B276-4EF2-9CEE-F9B6FC95C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50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D0EE6F-0C2C-42C1-85B4-B5AC82BC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B4D3794-BB24-4224-BCC9-2EEF87CD6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447819-CB59-4855-80E8-3E7509DD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8504-7F57-4889-84F1-6D2F831F265D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809E9C-A107-4DBA-B60B-FDE5C8A8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160156-DDBB-4B1F-8D2D-A0DFB5B7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292D-B276-4EF2-9CEE-F9B6FC95C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33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A84E3B4-743A-4BC1-843A-703824A99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7C078E1-74C2-4AEC-8B6D-B2DEA4EAC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3FC0E7-8359-4FE4-AB54-5C946935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8504-7F57-4889-84F1-6D2F831F265D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C17B0B-8E94-424B-9FE4-5C10439E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D78B3C-5368-464D-AEBD-E0927980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292D-B276-4EF2-9CEE-F9B6FC95C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20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A3F819-BCD9-46CE-8EDC-B5A6813E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6AB6FE-0D8C-41C5-9D8F-ED43D2267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AFFEF5-22E7-4844-B592-A0A2173E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8504-7F57-4889-84F1-6D2F831F265D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F6F7FC-B044-4256-8D1E-C9DB2D17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3F8FEE-0A50-4AE0-9005-2A0CAC89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292D-B276-4EF2-9CEE-F9B6FC95C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60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05B572-F90D-4C50-8625-7D319BC1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D45F5E-BA82-4029-8EEA-0306999E2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4B62CB-243D-4E95-90E0-4DE2510C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8504-7F57-4889-84F1-6D2F831F265D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FC544B-B7E5-4045-B032-7B697610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103B96-1014-4F10-82A9-F69E9809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292D-B276-4EF2-9CEE-F9B6FC95C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98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F03684-1636-41FD-B0CC-75982227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9EA4BA-E30A-4779-AFE8-5935182C0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6F46224-B2DE-4EA4-AD1D-ABC0FBA88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7670BD-B8D2-4189-8BDB-6DA54EAFE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8504-7F57-4889-84F1-6D2F831F265D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CB8B7F-6313-455C-9FF3-BC87DC6E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66DC5A0-3089-4B20-A5DE-6385994A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292D-B276-4EF2-9CEE-F9B6FC95C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97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366F69-9267-45E8-BC09-6E91EA4F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413AC9-A0B0-471E-95C0-2EB065E3C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EEEA486-EE50-450D-83DA-266EF399F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973AAAD-D257-4971-B589-390FF84EC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DE40C23-C283-4114-86B6-3935891B6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8D2E0EF-51ED-44DF-BA1D-35CC9AD1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8504-7F57-4889-84F1-6D2F831F265D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C747D01-5550-4C1F-86CA-FF95A0C8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F675B08-0C97-48E4-882A-9F621A21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292D-B276-4EF2-9CEE-F9B6FC95C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15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E61DD7-1557-44DA-8012-D099B256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1760A63-0B99-4032-A761-E2B325E5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8504-7F57-4889-84F1-6D2F831F265D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7539B2D-99CD-4EB3-AA65-79368D5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1C60AD1-931A-4E4A-A3F1-32A70270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292D-B276-4EF2-9CEE-F9B6FC95C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46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C3CE005-D050-4203-8CE3-19624762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8504-7F57-4889-84F1-6D2F831F265D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B76CAFC-61FE-4FE2-B479-7801C7DB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66747F-38FE-4995-B460-0847010E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292D-B276-4EF2-9CEE-F9B6FC95C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71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C3B285-635F-43D4-9CAE-F59214BF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FEF4A4-5739-458F-9226-744CC13B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108A77A-149D-4A0A-A722-DB0705BD8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84CEBF5-5A49-49E5-8F7F-F68A8037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8504-7F57-4889-84F1-6D2F831F265D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BC8478-69C2-4CA8-B99A-D59FAC71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98A1B9F-7F52-4912-ACD1-5F9F8078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292D-B276-4EF2-9CEE-F9B6FC95C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08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4C1E30-B0D0-42DC-8827-5380F2D1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2E71802-B161-4367-8AD6-2F1C97ABE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414D14-D364-43BA-9909-D07EF6F9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44CD03-0038-4343-B44B-D32DECD4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8504-7F57-4889-84F1-6D2F831F265D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6A8091-1D40-4D36-A308-CB852A97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3CC02DA-F086-4AE7-B6EE-4739737BF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292D-B276-4EF2-9CEE-F9B6FC95C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187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041C765-F1C0-4A55-BD02-3F55D278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2ED06F-E42D-40BB-A45A-5AA161945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F76051-CC12-4DD0-9213-4B5A86DA5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D8504-7F57-4889-84F1-6D2F831F265D}" type="datetimeFigureOut">
              <a:rPr lang="ko-KR" altLang="en-US" smtClean="0"/>
              <a:t>2024-03-17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82813A-B4AD-483F-9BAF-7AAF80E8A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3DEEB4-69FE-4AD4-90FF-79C057F3E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292D-B276-4EF2-9CEE-F9B6FC95C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62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hyperlink" Target="https://colab.research.google.com/drive/1sRhMHjy4bXtH9tFrFY5igxcuXJWFzPSN?usp=sharing#scrollTo=6QifbHkxHxW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sciencedojo.com/blog/sql-or-nosql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ongodb.com/cloud/atlas/lp/try2?utm_content=rlsavisitor&amp;utm_source=google&amp;utm_campaign=gs_apac_rlsamulti_search_core_brand_atlas_desktop_rlsa&amp;utm_term=mongodb%20atlas&amp;utm_medium=cpc_paid_search&amp;utm_ad=e&amp;utm_ad_campaign_id=14412646476&amp;adgroup=131761130772&amp;gclid=CjwKCAjwrqqSBhBbEiwAlQeqGgJK2wHrjZkwOB9djwSjoWWom1tvt4gYBs0pNPWQYJA6aL-GWWC9ohoCZ7oQAvD_Bw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001580-26A8-4BB1-8F7F-3DBE7C69A1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/>
              <a:t>Data Engineering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51CF121-CBD7-472B-8280-5AFD8AA3F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ko-KR" sz="5400" dirty="0"/>
              <a:t>Lab 1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80768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15E19F6-FACF-41B9-AA6B-1D143F4A44EE}"/>
              </a:ext>
            </a:extLst>
          </p:cNvPr>
          <p:cNvCxnSpPr/>
          <p:nvPr/>
        </p:nvCxnSpPr>
        <p:spPr>
          <a:xfrm>
            <a:off x="302698" y="933319"/>
            <a:ext cx="11597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25544CF-D412-44D9-BF9E-3845AE1BDA15}"/>
              </a:ext>
            </a:extLst>
          </p:cNvPr>
          <p:cNvSpPr txBox="1"/>
          <p:nvPr/>
        </p:nvSpPr>
        <p:spPr>
          <a:xfrm>
            <a:off x="302698" y="242734"/>
            <a:ext cx="444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+mj-lt"/>
              </a:rPr>
              <a:t>Mongo DB</a:t>
            </a:r>
            <a:endParaRPr lang="ko-KR" altLang="en-US" sz="3600" dirty="0">
              <a:latin typeface="+mj-lt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2AF8AC-FA23-47D4-8B50-79E8A3D92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6" y="1060504"/>
            <a:ext cx="9048730" cy="5370775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81C3866-CD88-427E-A2B3-C474E7861889}"/>
              </a:ext>
            </a:extLst>
          </p:cNvPr>
          <p:cNvSpPr/>
          <p:nvPr/>
        </p:nvSpPr>
        <p:spPr>
          <a:xfrm>
            <a:off x="233681" y="5418975"/>
            <a:ext cx="1031240" cy="229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7823419-9383-44AD-9A81-57BACE9D2D40}"/>
              </a:ext>
            </a:extLst>
          </p:cNvPr>
          <p:cNvSpPr/>
          <p:nvPr/>
        </p:nvSpPr>
        <p:spPr>
          <a:xfrm>
            <a:off x="7650481" y="3681615"/>
            <a:ext cx="477519" cy="229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CBAB654-2B60-4987-9496-4BB957C1C924}"/>
              </a:ext>
            </a:extLst>
          </p:cNvPr>
          <p:cNvSpPr/>
          <p:nvPr/>
        </p:nvSpPr>
        <p:spPr>
          <a:xfrm>
            <a:off x="1610360" y="3681615"/>
            <a:ext cx="1833879" cy="229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C0828E7-8A75-4C56-B968-CD6AB34E7168}"/>
              </a:ext>
            </a:extLst>
          </p:cNvPr>
          <p:cNvSpPr/>
          <p:nvPr/>
        </p:nvSpPr>
        <p:spPr>
          <a:xfrm>
            <a:off x="6791961" y="3681614"/>
            <a:ext cx="609599" cy="229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857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15E19F6-FACF-41B9-AA6B-1D143F4A44EE}"/>
              </a:ext>
            </a:extLst>
          </p:cNvPr>
          <p:cNvCxnSpPr/>
          <p:nvPr/>
        </p:nvCxnSpPr>
        <p:spPr>
          <a:xfrm>
            <a:off x="302698" y="933319"/>
            <a:ext cx="11597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25544CF-D412-44D9-BF9E-3845AE1BDA15}"/>
              </a:ext>
            </a:extLst>
          </p:cNvPr>
          <p:cNvSpPr txBox="1"/>
          <p:nvPr/>
        </p:nvSpPr>
        <p:spPr>
          <a:xfrm>
            <a:off x="302698" y="242734"/>
            <a:ext cx="444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+mj-lt"/>
              </a:rPr>
              <a:t>Mongo DB</a:t>
            </a:r>
            <a:endParaRPr lang="ko-KR" altLang="en-US" sz="3600" dirty="0">
              <a:latin typeface="+mj-lt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6C5B14-7F80-47D0-A278-FA2BE699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44" y="1333949"/>
            <a:ext cx="8067916" cy="5043902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BEBA603-FB3A-4B62-8C5E-865EC0783A33}"/>
              </a:ext>
            </a:extLst>
          </p:cNvPr>
          <p:cNvSpPr/>
          <p:nvPr/>
        </p:nvSpPr>
        <p:spPr>
          <a:xfrm>
            <a:off x="2397761" y="3224415"/>
            <a:ext cx="568959" cy="2807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861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15E19F6-FACF-41B9-AA6B-1D143F4A44EE}"/>
              </a:ext>
            </a:extLst>
          </p:cNvPr>
          <p:cNvCxnSpPr/>
          <p:nvPr/>
        </p:nvCxnSpPr>
        <p:spPr>
          <a:xfrm>
            <a:off x="302698" y="933319"/>
            <a:ext cx="11597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25544CF-D412-44D9-BF9E-3845AE1BDA15}"/>
              </a:ext>
            </a:extLst>
          </p:cNvPr>
          <p:cNvSpPr txBox="1"/>
          <p:nvPr/>
        </p:nvSpPr>
        <p:spPr>
          <a:xfrm>
            <a:off x="302698" y="242734"/>
            <a:ext cx="444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+mj-lt"/>
              </a:rPr>
              <a:t>Mongo DB</a:t>
            </a:r>
            <a:endParaRPr lang="ko-KR" altLang="en-US" sz="3600" dirty="0">
              <a:latin typeface="+mj-lt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55ED9D6-9B6D-4695-9D28-AD31FE6BE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7" y="1190058"/>
            <a:ext cx="4033813" cy="4870381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1AE87D2-3AB8-4A87-B656-68E9F645E3B3}"/>
              </a:ext>
            </a:extLst>
          </p:cNvPr>
          <p:cNvSpPr/>
          <p:nvPr/>
        </p:nvSpPr>
        <p:spPr>
          <a:xfrm>
            <a:off x="975055" y="4336935"/>
            <a:ext cx="3891585" cy="29602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26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15E19F6-FACF-41B9-AA6B-1D143F4A44EE}"/>
              </a:ext>
            </a:extLst>
          </p:cNvPr>
          <p:cNvCxnSpPr/>
          <p:nvPr/>
        </p:nvCxnSpPr>
        <p:spPr>
          <a:xfrm>
            <a:off x="302698" y="933319"/>
            <a:ext cx="11597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25544CF-D412-44D9-BF9E-3845AE1BDA15}"/>
              </a:ext>
            </a:extLst>
          </p:cNvPr>
          <p:cNvSpPr txBox="1"/>
          <p:nvPr/>
        </p:nvSpPr>
        <p:spPr>
          <a:xfrm>
            <a:off x="302698" y="242734"/>
            <a:ext cx="444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+mj-lt"/>
              </a:rPr>
              <a:t>Mongo DB</a:t>
            </a:r>
            <a:endParaRPr lang="ko-KR" altLang="en-US" sz="3600" dirty="0">
              <a:latin typeface="+mj-lt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9BD7B30-20A7-4497-8196-FBE991B5A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443" y="1160511"/>
            <a:ext cx="5741783" cy="537464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0AAD0FE-1CFB-4578-A37C-57AE5F71C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93" y="1325879"/>
            <a:ext cx="3459402" cy="1684291"/>
          </a:xfrm>
          <a:prstGeom prst="rect">
            <a:avLst/>
          </a:prstGeom>
        </p:spPr>
      </p:pic>
      <p:sp>
        <p:nvSpPr>
          <p:cNvPr id="10" name="화살표: 위로 굽음 9">
            <a:extLst>
              <a:ext uri="{FF2B5EF4-FFF2-40B4-BE49-F238E27FC236}">
                <a16:creationId xmlns:a16="http://schemas.microsoft.com/office/drawing/2014/main" id="{2D5E3785-BD50-4457-9C9A-AC98A8B6FC86}"/>
              </a:ext>
            </a:extLst>
          </p:cNvPr>
          <p:cNvSpPr/>
          <p:nvPr/>
        </p:nvSpPr>
        <p:spPr>
          <a:xfrm rot="5400000">
            <a:off x="2004060" y="3069321"/>
            <a:ext cx="1008380" cy="155702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2B18FEC-3755-4BC1-8B74-DA93EBC88118}"/>
              </a:ext>
            </a:extLst>
          </p:cNvPr>
          <p:cNvSpPr/>
          <p:nvPr/>
        </p:nvSpPr>
        <p:spPr>
          <a:xfrm>
            <a:off x="6634481" y="3541646"/>
            <a:ext cx="1681479" cy="256451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547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15E19F6-FACF-41B9-AA6B-1D143F4A44EE}"/>
              </a:ext>
            </a:extLst>
          </p:cNvPr>
          <p:cNvCxnSpPr/>
          <p:nvPr/>
        </p:nvCxnSpPr>
        <p:spPr>
          <a:xfrm>
            <a:off x="302698" y="933319"/>
            <a:ext cx="11597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0A7E45-2B02-471F-8D29-78D81BC3D338}"/>
              </a:ext>
            </a:extLst>
          </p:cNvPr>
          <p:cNvSpPr txBox="1"/>
          <p:nvPr/>
        </p:nvSpPr>
        <p:spPr>
          <a:xfrm>
            <a:off x="302698" y="242734"/>
            <a:ext cx="444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+mj-lt"/>
              </a:rPr>
              <a:t>Simple ML</a:t>
            </a:r>
            <a:endParaRPr lang="ko-KR" altLang="en-US" sz="36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7940C3-C55D-4448-BE07-7D776ED4E0E1}"/>
              </a:ext>
            </a:extLst>
          </p:cNvPr>
          <p:cNvSpPr txBox="1"/>
          <p:nvPr/>
        </p:nvSpPr>
        <p:spPr>
          <a:xfrm>
            <a:off x="2428875" y="3198167"/>
            <a:ext cx="7334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/>
              <a:t>Let’s predict hitter’s Home Run from other stats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304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15E19F6-FACF-41B9-AA6B-1D143F4A44EE}"/>
              </a:ext>
            </a:extLst>
          </p:cNvPr>
          <p:cNvCxnSpPr/>
          <p:nvPr/>
        </p:nvCxnSpPr>
        <p:spPr>
          <a:xfrm>
            <a:off x="302698" y="933319"/>
            <a:ext cx="11597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0A7E45-2B02-471F-8D29-78D81BC3D338}"/>
              </a:ext>
            </a:extLst>
          </p:cNvPr>
          <p:cNvSpPr txBox="1"/>
          <p:nvPr/>
        </p:nvSpPr>
        <p:spPr>
          <a:xfrm>
            <a:off x="302698" y="242734"/>
            <a:ext cx="444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+mj-lt"/>
              </a:rPr>
              <a:t>Lab pre-view </a:t>
            </a:r>
            <a:endParaRPr lang="ko-KR" altLang="en-US" sz="3600" dirty="0">
              <a:latin typeface="+mj-lt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F3D0ECE-DECF-4BC8-B43F-E35E2550A88B}"/>
              </a:ext>
            </a:extLst>
          </p:cNvPr>
          <p:cNvGrpSpPr/>
          <p:nvPr/>
        </p:nvGrpSpPr>
        <p:grpSpPr>
          <a:xfrm>
            <a:off x="199240" y="2975639"/>
            <a:ext cx="2612694" cy="1520250"/>
            <a:chOff x="311665" y="1728848"/>
            <a:chExt cx="2612694" cy="152025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68B5D482-CC92-4176-923D-513B96A35247}"/>
                </a:ext>
              </a:extLst>
            </p:cNvPr>
            <p:cNvGrpSpPr/>
            <p:nvPr/>
          </p:nvGrpSpPr>
          <p:grpSpPr>
            <a:xfrm>
              <a:off x="311665" y="1728848"/>
              <a:ext cx="2612694" cy="1009403"/>
              <a:chOff x="302698" y="1846613"/>
              <a:chExt cx="2612694" cy="1009403"/>
            </a:xfrm>
          </p:grpSpPr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02B4D993-8F6E-4BBA-A9C0-FB47457A68BB}"/>
                  </a:ext>
                </a:extLst>
              </p:cNvPr>
              <p:cNvGrpSpPr/>
              <p:nvPr/>
            </p:nvGrpSpPr>
            <p:grpSpPr>
              <a:xfrm>
                <a:off x="359741" y="1903763"/>
                <a:ext cx="2547196" cy="894608"/>
                <a:chOff x="359741" y="1903763"/>
                <a:chExt cx="2547196" cy="894608"/>
              </a:xfrm>
            </p:grpSpPr>
            <p:pic>
              <p:nvPicPr>
                <p:cNvPr id="9" name="그림 8">
                  <a:extLst>
                    <a:ext uri="{FF2B5EF4-FFF2-40B4-BE49-F238E27FC236}">
                      <a16:creationId xmlns:a16="http://schemas.microsoft.com/office/drawing/2014/main" id="{44EDE1BB-378B-4E36-89EF-2351CB0B4C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684" t="3608" r="1562" b="2958"/>
                <a:stretch/>
              </p:blipFill>
              <p:spPr>
                <a:xfrm>
                  <a:off x="359741" y="1922071"/>
                  <a:ext cx="1652588" cy="876300"/>
                </a:xfrm>
                <a:prstGeom prst="rect">
                  <a:avLst/>
                </a:prstGeom>
              </p:spPr>
            </p:pic>
            <p:pic>
              <p:nvPicPr>
                <p:cNvPr id="1026" name="Picture 2">
                  <a:extLst>
                    <a:ext uri="{FF2B5EF4-FFF2-40B4-BE49-F238E27FC236}">
                      <a16:creationId xmlns:a16="http://schemas.microsoft.com/office/drawing/2014/main" id="{79AA74EE-2DC0-4BEE-A76E-E80A35B426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2329" y="1903763"/>
                  <a:ext cx="894608" cy="894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91110F95-DE0C-48A7-89AF-78E4F480F5C7}"/>
                  </a:ext>
                </a:extLst>
              </p:cNvPr>
              <p:cNvSpPr/>
              <p:nvPr/>
            </p:nvSpPr>
            <p:spPr>
              <a:xfrm>
                <a:off x="302698" y="1846613"/>
                <a:ext cx="2612694" cy="100940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88BED8-F1A4-4DF9-999C-93B86376D3E4}"/>
                </a:ext>
              </a:extLst>
            </p:cNvPr>
            <p:cNvSpPr txBox="1"/>
            <p:nvPr/>
          </p:nvSpPr>
          <p:spPr>
            <a:xfrm>
              <a:off x="684961" y="2879766"/>
              <a:ext cx="22309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dirty="0"/>
                <a:t>MLB hitter table</a:t>
              </a:r>
              <a:endParaRPr lang="ko-KR" altLang="en-US" dirty="0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FEDB6BA-B990-4F39-9DFD-90D16C4A0430}"/>
              </a:ext>
            </a:extLst>
          </p:cNvPr>
          <p:cNvGrpSpPr/>
          <p:nvPr/>
        </p:nvGrpSpPr>
        <p:grpSpPr>
          <a:xfrm>
            <a:off x="7348654" y="2509086"/>
            <a:ext cx="1840675" cy="1855726"/>
            <a:chOff x="7709065" y="1393372"/>
            <a:chExt cx="1840675" cy="1855726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33765732-BBC4-4A42-BC50-1136FDF9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065" y="1393372"/>
              <a:ext cx="1840675" cy="184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55F7EB-372C-46AF-8040-778453A4E8F7}"/>
                </a:ext>
              </a:extLst>
            </p:cNvPr>
            <p:cNvSpPr txBox="1"/>
            <p:nvPr/>
          </p:nvSpPr>
          <p:spPr>
            <a:xfrm>
              <a:off x="8106715" y="2879766"/>
              <a:ext cx="14235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dirty="0"/>
                <a:t>Xlsx file  </a:t>
              </a:r>
              <a:endParaRPr lang="ko-KR" altLang="en-US" dirty="0"/>
            </a:p>
          </p:txBody>
        </p:sp>
      </p:grp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02B8D5F-4EBC-45C5-803E-FDEA4C3D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828" y="994809"/>
            <a:ext cx="1690254" cy="19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93093696-2E58-4021-89AC-965D439BB97C}"/>
              </a:ext>
            </a:extLst>
          </p:cNvPr>
          <p:cNvGrpSpPr/>
          <p:nvPr/>
        </p:nvGrpSpPr>
        <p:grpSpPr>
          <a:xfrm>
            <a:off x="9759284" y="4349761"/>
            <a:ext cx="2444833" cy="1737159"/>
            <a:chOff x="2932866" y="4419415"/>
            <a:chExt cx="2444833" cy="1737159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6B5B459B-8E86-4506-998F-CD6D4304C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709" y="4419415"/>
              <a:ext cx="1351993" cy="1351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350087-517F-4540-AF7D-667635849413}"/>
                </a:ext>
              </a:extLst>
            </p:cNvPr>
            <p:cNvSpPr txBox="1"/>
            <p:nvPr/>
          </p:nvSpPr>
          <p:spPr>
            <a:xfrm>
              <a:off x="2932866" y="5787242"/>
              <a:ext cx="24448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dirty="0"/>
                <a:t>ML prediction</a:t>
              </a:r>
              <a:endParaRPr lang="ko-KR" altLang="en-US" dirty="0"/>
            </a:p>
          </p:txBody>
        </p:sp>
      </p:grp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8553F0AE-8F04-4C99-8150-3C51DFA0E024}"/>
              </a:ext>
            </a:extLst>
          </p:cNvPr>
          <p:cNvSpPr/>
          <p:nvPr/>
        </p:nvSpPr>
        <p:spPr>
          <a:xfrm>
            <a:off x="3062329" y="3331029"/>
            <a:ext cx="643733" cy="338440"/>
          </a:xfrm>
          <a:prstGeom prst="rightArrow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0BF5DE2-B27A-45A8-AE45-AB68E5125654}"/>
              </a:ext>
            </a:extLst>
          </p:cNvPr>
          <p:cNvGrpSpPr/>
          <p:nvPr/>
        </p:nvGrpSpPr>
        <p:grpSpPr>
          <a:xfrm>
            <a:off x="3956457" y="1765576"/>
            <a:ext cx="2578522" cy="3807785"/>
            <a:chOff x="3774643" y="1602029"/>
            <a:chExt cx="2578522" cy="3807785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154061B5-1AC8-43D2-A2B5-A43781315A44}"/>
                </a:ext>
              </a:extLst>
            </p:cNvPr>
            <p:cNvGrpSpPr/>
            <p:nvPr/>
          </p:nvGrpSpPr>
          <p:grpSpPr>
            <a:xfrm>
              <a:off x="4192578" y="1699921"/>
              <a:ext cx="1840675" cy="1846940"/>
              <a:chOff x="843147" y="3533779"/>
              <a:chExt cx="1840675" cy="1846940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1A838FA6-C655-4248-AE42-71A7334171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5119" y="3533779"/>
                <a:ext cx="1573481" cy="1573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63F403-3B6D-4212-82CA-0759F9E41DE4}"/>
                  </a:ext>
                </a:extLst>
              </p:cNvPr>
              <p:cNvSpPr txBox="1"/>
              <p:nvPr/>
            </p:nvSpPr>
            <p:spPr>
              <a:xfrm>
                <a:off x="843147" y="5011387"/>
                <a:ext cx="1840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Python crawler </a:t>
                </a:r>
                <a:endParaRPr lang="ko-KR" altLang="en-US" dirty="0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8DF7D36-94D4-49CD-8DA2-0D8C43A6EECF}"/>
                </a:ext>
              </a:extLst>
            </p:cNvPr>
            <p:cNvGrpSpPr/>
            <p:nvPr/>
          </p:nvGrpSpPr>
          <p:grpSpPr>
            <a:xfrm>
              <a:off x="3908332" y="3812082"/>
              <a:ext cx="2444833" cy="1453917"/>
              <a:chOff x="4873583" y="4090060"/>
              <a:chExt cx="2444833" cy="1453917"/>
            </a:xfrm>
          </p:grpSpPr>
          <p:pic>
            <p:nvPicPr>
              <p:cNvPr id="1036" name="Picture 12">
                <a:extLst>
                  <a:ext uri="{FF2B5EF4-FFF2-40B4-BE49-F238E27FC236}">
                    <a16:creationId xmlns:a16="http://schemas.microsoft.com/office/drawing/2014/main" id="{B1AA9FFC-B498-434B-BA8F-B7222F123E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0468" y="4090060"/>
                <a:ext cx="1009400" cy="1009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A28C47-BD93-47A7-83B6-528F29D06D09}"/>
                  </a:ext>
                </a:extLst>
              </p:cNvPr>
              <p:cNvSpPr txBox="1"/>
              <p:nvPr/>
            </p:nvSpPr>
            <p:spPr>
              <a:xfrm>
                <a:off x="4873583" y="5174645"/>
                <a:ext cx="24448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Data pre-processing </a:t>
                </a:r>
                <a:endParaRPr lang="ko-KR" altLang="en-US" dirty="0"/>
              </a:p>
            </p:txBody>
          </p:sp>
        </p:grp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00ACAF8E-1DF7-4D7B-9CB7-6B5945ED73A1}"/>
                </a:ext>
              </a:extLst>
            </p:cNvPr>
            <p:cNvSpPr/>
            <p:nvPr/>
          </p:nvSpPr>
          <p:spPr>
            <a:xfrm>
              <a:off x="3774643" y="1602029"/>
              <a:ext cx="2538375" cy="380778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화살표: 오른쪽 40">
            <a:extLst>
              <a:ext uri="{FF2B5EF4-FFF2-40B4-BE49-F238E27FC236}">
                <a16:creationId xmlns:a16="http://schemas.microsoft.com/office/drawing/2014/main" id="{22E54ED2-A893-440C-BE56-B3ADC2CE2B8A}"/>
              </a:ext>
            </a:extLst>
          </p:cNvPr>
          <p:cNvSpPr/>
          <p:nvPr/>
        </p:nvSpPr>
        <p:spPr>
          <a:xfrm rot="19319461">
            <a:off x="9079611" y="2532038"/>
            <a:ext cx="643733" cy="338440"/>
          </a:xfrm>
          <a:prstGeom prst="rightArrow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화살표: 오른쪽 41">
            <a:extLst>
              <a:ext uri="{FF2B5EF4-FFF2-40B4-BE49-F238E27FC236}">
                <a16:creationId xmlns:a16="http://schemas.microsoft.com/office/drawing/2014/main" id="{401E65CF-111E-41A3-9546-39721A5D7C4D}"/>
              </a:ext>
            </a:extLst>
          </p:cNvPr>
          <p:cNvSpPr/>
          <p:nvPr/>
        </p:nvSpPr>
        <p:spPr>
          <a:xfrm>
            <a:off x="6778699" y="3331029"/>
            <a:ext cx="643733" cy="338440"/>
          </a:xfrm>
          <a:prstGeom prst="rightArrow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화살표: 오른쪽 42">
            <a:extLst>
              <a:ext uri="{FF2B5EF4-FFF2-40B4-BE49-F238E27FC236}">
                <a16:creationId xmlns:a16="http://schemas.microsoft.com/office/drawing/2014/main" id="{A4290211-E685-4533-BBDE-F59F56C4E41C}"/>
              </a:ext>
            </a:extLst>
          </p:cNvPr>
          <p:cNvSpPr/>
          <p:nvPr/>
        </p:nvSpPr>
        <p:spPr>
          <a:xfrm rot="2316341">
            <a:off x="9078915" y="4349964"/>
            <a:ext cx="643733" cy="338440"/>
          </a:xfrm>
          <a:prstGeom prst="rightArrow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E83B14-D93F-49CD-BAFE-3F8354771FAC}"/>
              </a:ext>
            </a:extLst>
          </p:cNvPr>
          <p:cNvSpPr txBox="1"/>
          <p:nvPr/>
        </p:nvSpPr>
        <p:spPr>
          <a:xfrm>
            <a:off x="112717" y="6334835"/>
            <a:ext cx="610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9"/>
              </a:rPr>
              <a:t>DataEnLab1.ipynb - </a:t>
            </a:r>
            <a:r>
              <a:rPr lang="en-US" altLang="ko-KR" dirty="0" err="1">
                <a:hlinkClick r:id="rId9"/>
              </a:rPr>
              <a:t>Colaboratory</a:t>
            </a:r>
            <a:r>
              <a:rPr lang="en-US" altLang="ko-KR" dirty="0">
                <a:hlinkClick r:id="rId9"/>
              </a:rPr>
              <a:t> (google.com)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53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15E19F6-FACF-41B9-AA6B-1D143F4A44EE}"/>
              </a:ext>
            </a:extLst>
          </p:cNvPr>
          <p:cNvCxnSpPr/>
          <p:nvPr/>
        </p:nvCxnSpPr>
        <p:spPr>
          <a:xfrm>
            <a:off x="302698" y="933319"/>
            <a:ext cx="11597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0A7E45-2B02-471F-8D29-78D81BC3D338}"/>
              </a:ext>
            </a:extLst>
          </p:cNvPr>
          <p:cNvSpPr txBox="1"/>
          <p:nvPr/>
        </p:nvSpPr>
        <p:spPr>
          <a:xfrm>
            <a:off x="302698" y="242734"/>
            <a:ext cx="444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+mj-lt"/>
              </a:rPr>
              <a:t>MLB data set</a:t>
            </a:r>
            <a:endParaRPr lang="ko-KR" altLang="en-US" sz="36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07731E-DF00-4B42-A3F1-F0EDD11D1794}"/>
              </a:ext>
            </a:extLst>
          </p:cNvPr>
          <p:cNvSpPr txBox="1"/>
          <p:nvPr/>
        </p:nvSpPr>
        <p:spPr>
          <a:xfrm>
            <a:off x="0" y="6494650"/>
            <a:ext cx="4559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https://www.mlb.com/stats/2023</a:t>
            </a:r>
            <a:endParaRPr lang="en-US" altLang="ko-KR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2814E43-CD98-48FF-A731-B4109507B687}"/>
              </a:ext>
            </a:extLst>
          </p:cNvPr>
          <p:cNvGrpSpPr/>
          <p:nvPr/>
        </p:nvGrpSpPr>
        <p:grpSpPr>
          <a:xfrm>
            <a:off x="0" y="1522608"/>
            <a:ext cx="11946916" cy="4546835"/>
            <a:chOff x="0" y="1477800"/>
            <a:chExt cx="12987254" cy="4942773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F3EEC764-EA8F-4A6D-BD5C-F08DDC2C3E6B}"/>
                </a:ext>
              </a:extLst>
            </p:cNvPr>
            <p:cNvGrpSpPr/>
            <p:nvPr/>
          </p:nvGrpSpPr>
          <p:grpSpPr>
            <a:xfrm>
              <a:off x="0" y="2680079"/>
              <a:ext cx="12987254" cy="3740494"/>
              <a:chOff x="0" y="1156420"/>
              <a:chExt cx="12987254" cy="3740494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E50478C0-4E2A-4509-B6F6-E53D06D936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" r="-130" b="42036"/>
              <a:stretch/>
            </p:blipFill>
            <p:spPr>
              <a:xfrm>
                <a:off x="0" y="1156422"/>
                <a:ext cx="12936048" cy="3740492"/>
              </a:xfrm>
              <a:prstGeom prst="rect">
                <a:avLst/>
              </a:prstGeom>
            </p:spPr>
          </p:pic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CDC5BF6B-100B-40FC-B6D6-B5008B1B1292}"/>
                  </a:ext>
                </a:extLst>
              </p:cNvPr>
              <p:cNvSpPr/>
              <p:nvPr/>
            </p:nvSpPr>
            <p:spPr>
              <a:xfrm>
                <a:off x="51206" y="1156420"/>
                <a:ext cx="12936048" cy="31407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B71B2ACA-C8D0-4F40-9982-F63853FB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06" y="1477800"/>
              <a:ext cx="11383567" cy="1128203"/>
            </a:xfrm>
            <a:prstGeom prst="rect">
              <a:avLst/>
            </a:prstGeom>
          </p:spPr>
        </p:pic>
      </p:grp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412ECADD-21FC-41C4-B792-0C157D5F2F19}"/>
              </a:ext>
            </a:extLst>
          </p:cNvPr>
          <p:cNvSpPr/>
          <p:nvPr/>
        </p:nvSpPr>
        <p:spPr>
          <a:xfrm>
            <a:off x="47104" y="1897773"/>
            <a:ext cx="11383567" cy="6967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DDF54947-02A3-4A09-AEB7-FE283BD8BEFD}"/>
              </a:ext>
            </a:extLst>
          </p:cNvPr>
          <p:cNvSpPr/>
          <p:nvPr/>
        </p:nvSpPr>
        <p:spPr>
          <a:xfrm>
            <a:off x="109728" y="2985644"/>
            <a:ext cx="12004243" cy="30837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5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15E19F6-FACF-41B9-AA6B-1D143F4A44EE}"/>
              </a:ext>
            </a:extLst>
          </p:cNvPr>
          <p:cNvCxnSpPr/>
          <p:nvPr/>
        </p:nvCxnSpPr>
        <p:spPr>
          <a:xfrm>
            <a:off x="302698" y="933319"/>
            <a:ext cx="11597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0A7E45-2B02-471F-8D29-78D81BC3D338}"/>
              </a:ext>
            </a:extLst>
          </p:cNvPr>
          <p:cNvSpPr txBox="1"/>
          <p:nvPr/>
        </p:nvSpPr>
        <p:spPr>
          <a:xfrm>
            <a:off x="302698" y="242734"/>
            <a:ext cx="444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+mj-lt"/>
              </a:rPr>
              <a:t>Data crawling  </a:t>
            </a:r>
            <a:endParaRPr lang="ko-KR" altLang="en-US" sz="3600" dirty="0">
              <a:latin typeface="+mj-lt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9E6CA74-6E38-4425-93E9-04101C8FF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825"/>
            <a:ext cx="8458977" cy="5749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2B3D59-1A56-492D-855E-42CBB1E2D8EB}"/>
              </a:ext>
            </a:extLst>
          </p:cNvPr>
          <p:cNvSpPr txBox="1"/>
          <p:nvPr/>
        </p:nvSpPr>
        <p:spPr>
          <a:xfrm>
            <a:off x="9217841" y="1352049"/>
            <a:ext cx="27999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chrome developer tool (f12)</a:t>
            </a:r>
            <a:endParaRPr lang="ko-KR" altLang="en-US" sz="16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79CB4FF-D180-4274-9997-2465D6B3BC24}"/>
              </a:ext>
            </a:extLst>
          </p:cNvPr>
          <p:cNvSpPr/>
          <p:nvPr/>
        </p:nvSpPr>
        <p:spPr>
          <a:xfrm>
            <a:off x="5094514" y="1264722"/>
            <a:ext cx="3364463" cy="5593278"/>
          </a:xfrm>
          <a:prstGeom prst="roundRect">
            <a:avLst>
              <a:gd name="adj" fmla="val 272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B8A236D-1630-40FF-8B99-2CD3ABCF1DE1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458977" y="1521326"/>
            <a:ext cx="758864" cy="996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ECD7C83-68CF-450D-B18D-EA9CA080272D}"/>
              </a:ext>
            </a:extLst>
          </p:cNvPr>
          <p:cNvSpPr/>
          <p:nvPr/>
        </p:nvSpPr>
        <p:spPr>
          <a:xfrm>
            <a:off x="5902037" y="3788228"/>
            <a:ext cx="2505694" cy="2642260"/>
          </a:xfrm>
          <a:prstGeom prst="roundRect">
            <a:avLst>
              <a:gd name="adj" fmla="val 2725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58E190CB-11AC-440D-9B10-FE49ED633D61}"/>
              </a:ext>
            </a:extLst>
          </p:cNvPr>
          <p:cNvCxnSpPr>
            <a:cxnSpLocks/>
          </p:cNvCxnSpPr>
          <p:nvPr/>
        </p:nvCxnSpPr>
        <p:spPr>
          <a:xfrm flipV="1">
            <a:off x="8407731" y="4061361"/>
            <a:ext cx="858769" cy="15740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910FC-25A8-4135-97AD-734585F431B0}"/>
              </a:ext>
            </a:extLst>
          </p:cNvPr>
          <p:cNvSpPr txBox="1"/>
          <p:nvPr/>
        </p:nvSpPr>
        <p:spPr>
          <a:xfrm>
            <a:off x="9291683" y="3880209"/>
            <a:ext cx="27999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Data we need!</a:t>
            </a:r>
          </a:p>
        </p:txBody>
      </p:sp>
    </p:spTree>
    <p:extLst>
      <p:ext uri="{BB962C8B-B14F-4D97-AF65-F5344CB8AC3E}">
        <p14:creationId xmlns:p14="http://schemas.microsoft.com/office/powerpoint/2010/main" val="16760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15E19F6-FACF-41B9-AA6B-1D143F4A44EE}"/>
              </a:ext>
            </a:extLst>
          </p:cNvPr>
          <p:cNvCxnSpPr/>
          <p:nvPr/>
        </p:nvCxnSpPr>
        <p:spPr>
          <a:xfrm>
            <a:off x="302698" y="933319"/>
            <a:ext cx="11597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0A7E45-2B02-471F-8D29-78D81BC3D338}"/>
              </a:ext>
            </a:extLst>
          </p:cNvPr>
          <p:cNvSpPr txBox="1"/>
          <p:nvPr/>
        </p:nvSpPr>
        <p:spPr>
          <a:xfrm>
            <a:off x="302698" y="242734"/>
            <a:ext cx="444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+mj-lt"/>
              </a:rPr>
              <a:t>Mongo DB</a:t>
            </a:r>
            <a:endParaRPr lang="ko-KR" altLang="en-US" sz="3600" dirty="0">
              <a:latin typeface="+mj-lt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36739B26-B61F-416A-B187-CEBB56AA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72" y="242734"/>
            <a:ext cx="692016" cy="81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C62FC6AD-AFEC-44C1-8F9A-B6E014049C3E}"/>
              </a:ext>
            </a:extLst>
          </p:cNvPr>
          <p:cNvGrpSpPr/>
          <p:nvPr/>
        </p:nvGrpSpPr>
        <p:grpSpPr>
          <a:xfrm>
            <a:off x="324510" y="1122929"/>
            <a:ext cx="5771490" cy="5492337"/>
            <a:chOff x="3210255" y="1122929"/>
            <a:chExt cx="5771490" cy="5492337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B6C0B0B-5D8B-43DB-8D9C-07BAE46A0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0255" y="1122929"/>
              <a:ext cx="5771490" cy="5492337"/>
            </a:xfrm>
            <a:prstGeom prst="rect">
              <a:avLst/>
            </a:prstGeom>
          </p:spPr>
        </p:pic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0201D787-608C-4391-8447-8CD1CA7F9525}"/>
                </a:ext>
              </a:extLst>
            </p:cNvPr>
            <p:cNvSpPr/>
            <p:nvPr/>
          </p:nvSpPr>
          <p:spPr>
            <a:xfrm>
              <a:off x="6822374" y="1436914"/>
              <a:ext cx="997527" cy="37407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C93D9189-0BEE-4842-BC77-99086FE2576B}"/>
                </a:ext>
              </a:extLst>
            </p:cNvPr>
            <p:cNvSpPr/>
            <p:nvPr/>
          </p:nvSpPr>
          <p:spPr>
            <a:xfrm>
              <a:off x="6772893" y="5761746"/>
              <a:ext cx="649185" cy="26498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CBC4AA10-C03A-4F43-A125-752C534F6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45" y="2044766"/>
            <a:ext cx="5225371" cy="400907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1EEFED-1639-47A3-AA5C-C6C203842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379" y="1463585"/>
            <a:ext cx="1781424" cy="4667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426302-8A98-4F32-B120-24AFA54F5505}"/>
              </a:ext>
            </a:extLst>
          </p:cNvPr>
          <p:cNvSpPr txBox="1"/>
          <p:nvPr/>
        </p:nvSpPr>
        <p:spPr>
          <a:xfrm>
            <a:off x="8025803" y="6614871"/>
            <a:ext cx="42320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>
                <a:hlinkClick r:id="rId6"/>
              </a:rPr>
              <a:t>SQL vs. NoSQL: Decoding the Database Dilemma for Solutions (datasciencedojo.com)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67461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15E19F6-FACF-41B9-AA6B-1D143F4A44EE}"/>
              </a:ext>
            </a:extLst>
          </p:cNvPr>
          <p:cNvCxnSpPr/>
          <p:nvPr/>
        </p:nvCxnSpPr>
        <p:spPr>
          <a:xfrm>
            <a:off x="302698" y="933319"/>
            <a:ext cx="11597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D4DD43-802C-4819-B53D-3D5950A28D37}"/>
              </a:ext>
            </a:extLst>
          </p:cNvPr>
          <p:cNvSpPr txBox="1"/>
          <p:nvPr/>
        </p:nvSpPr>
        <p:spPr>
          <a:xfrm>
            <a:off x="302698" y="242734"/>
            <a:ext cx="444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>
                <a:latin typeface="+mj-lt"/>
              </a:rPr>
              <a:t>Mongo DB</a:t>
            </a:r>
            <a:endParaRPr lang="ko-KR" altLang="en-US" sz="3600" dirty="0">
              <a:latin typeface="+mj-lt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29F9E39-9F90-4DCB-8C21-5F37D3AB5961}"/>
              </a:ext>
            </a:extLst>
          </p:cNvPr>
          <p:cNvGrpSpPr/>
          <p:nvPr/>
        </p:nvGrpSpPr>
        <p:grpSpPr>
          <a:xfrm>
            <a:off x="0" y="2727573"/>
            <a:ext cx="2640776" cy="1866799"/>
            <a:chOff x="238991" y="1793033"/>
            <a:chExt cx="2640776" cy="18667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40872-B813-4753-9ABA-C104D9018F1A}"/>
                </a:ext>
              </a:extLst>
            </p:cNvPr>
            <p:cNvSpPr txBox="1"/>
            <p:nvPr/>
          </p:nvSpPr>
          <p:spPr>
            <a:xfrm>
              <a:off x="238991" y="3198167"/>
              <a:ext cx="26407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hlinkClick r:id="rId2"/>
                </a:rPr>
                <a:t>MongoDB Atlas: Cloud Document Database | MongoDB</a:t>
              </a:r>
              <a:endParaRPr lang="ko-KR" altLang="en-US" sz="1200" dirty="0"/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E91D94F2-8CFC-4951-BCBE-F5049B3F4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582" y="1793033"/>
              <a:ext cx="1424187" cy="1405134"/>
            </a:xfrm>
            <a:prstGeom prst="rect">
              <a:avLst/>
            </a:prstGeom>
          </p:spPr>
        </p:pic>
      </p:grp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A392C8E5-33FA-4047-832E-5A3366649562}"/>
              </a:ext>
            </a:extLst>
          </p:cNvPr>
          <p:cNvSpPr/>
          <p:nvPr/>
        </p:nvSpPr>
        <p:spPr>
          <a:xfrm>
            <a:off x="2525636" y="3429000"/>
            <a:ext cx="643733" cy="338440"/>
          </a:xfrm>
          <a:prstGeom prst="rightArrow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81D5D7D-0961-4BC9-B431-B07260FB3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884" y="1173216"/>
            <a:ext cx="6099185" cy="5188447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F645652-EA27-4283-A4AA-4F94DEDA7906}"/>
              </a:ext>
            </a:extLst>
          </p:cNvPr>
          <p:cNvSpPr/>
          <p:nvPr/>
        </p:nvSpPr>
        <p:spPr>
          <a:xfrm>
            <a:off x="3972255" y="2909454"/>
            <a:ext cx="1175698" cy="37407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05DA8B-40BB-4BFC-AB6A-7BA38381D28A}"/>
              </a:ext>
            </a:extLst>
          </p:cNvPr>
          <p:cNvSpPr txBox="1"/>
          <p:nvPr/>
        </p:nvSpPr>
        <p:spPr>
          <a:xfrm>
            <a:off x="4925291" y="3749720"/>
            <a:ext cx="3351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/>
              <a:t>Sign up with google account!</a:t>
            </a:r>
            <a:endParaRPr lang="ko-KR" altLang="en-US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2E5EBAE4-FBEB-4D8B-B268-1F872AF696F0}"/>
              </a:ext>
            </a:extLst>
          </p:cNvPr>
          <p:cNvCxnSpPr>
            <a:cxnSpLocks/>
          </p:cNvCxnSpPr>
          <p:nvPr/>
        </p:nvCxnSpPr>
        <p:spPr>
          <a:xfrm>
            <a:off x="5147953" y="3105398"/>
            <a:ext cx="124691" cy="7184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24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15E19F6-FACF-41B9-AA6B-1D143F4A44EE}"/>
              </a:ext>
            </a:extLst>
          </p:cNvPr>
          <p:cNvCxnSpPr/>
          <p:nvPr/>
        </p:nvCxnSpPr>
        <p:spPr>
          <a:xfrm>
            <a:off x="302698" y="933319"/>
            <a:ext cx="11597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D4DD43-802C-4819-B53D-3D5950A28D37}"/>
              </a:ext>
            </a:extLst>
          </p:cNvPr>
          <p:cNvSpPr txBox="1"/>
          <p:nvPr/>
        </p:nvSpPr>
        <p:spPr>
          <a:xfrm>
            <a:off x="302698" y="242734"/>
            <a:ext cx="444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+mj-lt"/>
              </a:rPr>
              <a:t>Mongo DB</a:t>
            </a:r>
            <a:endParaRPr lang="ko-KR" altLang="en-US" sz="3600" dirty="0">
              <a:latin typeface="+mj-lt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C63CA23F-5FBD-420B-B9BE-E1936BFCB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98" y="1082040"/>
            <a:ext cx="5918223" cy="5445760"/>
          </a:xfrm>
          <a:prstGeom prst="rect">
            <a:avLst/>
          </a:prstGeom>
        </p:spPr>
      </p:pic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62D4225C-B6E0-4E9A-987E-726860C42CEE}"/>
              </a:ext>
            </a:extLst>
          </p:cNvPr>
          <p:cNvSpPr/>
          <p:nvPr/>
        </p:nvSpPr>
        <p:spPr>
          <a:xfrm>
            <a:off x="4790135" y="6241193"/>
            <a:ext cx="767385" cy="28660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32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15E19F6-FACF-41B9-AA6B-1D143F4A44EE}"/>
              </a:ext>
            </a:extLst>
          </p:cNvPr>
          <p:cNvCxnSpPr/>
          <p:nvPr/>
        </p:nvCxnSpPr>
        <p:spPr>
          <a:xfrm>
            <a:off x="302698" y="933319"/>
            <a:ext cx="11597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AD1AC3-BAB5-4239-B380-2329D320413D}"/>
              </a:ext>
            </a:extLst>
          </p:cNvPr>
          <p:cNvSpPr txBox="1"/>
          <p:nvPr/>
        </p:nvSpPr>
        <p:spPr>
          <a:xfrm>
            <a:off x="302698" y="242734"/>
            <a:ext cx="444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+mj-lt"/>
              </a:rPr>
              <a:t>Mongo DB</a:t>
            </a:r>
            <a:endParaRPr lang="ko-KR" altLang="en-US" sz="3600" dirty="0"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5031C86-A95A-4965-864A-5FD7B9AAC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" r="-1"/>
          <a:stretch/>
        </p:blipFill>
        <p:spPr>
          <a:xfrm>
            <a:off x="302697" y="1902461"/>
            <a:ext cx="4680783" cy="3859766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9BEEFF0-4006-4F4A-B041-F7C7900440E7}"/>
              </a:ext>
            </a:extLst>
          </p:cNvPr>
          <p:cNvSpPr/>
          <p:nvPr/>
        </p:nvSpPr>
        <p:spPr>
          <a:xfrm>
            <a:off x="401015" y="4748415"/>
            <a:ext cx="1036625" cy="29602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83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15E19F6-FACF-41B9-AA6B-1D143F4A44EE}"/>
              </a:ext>
            </a:extLst>
          </p:cNvPr>
          <p:cNvCxnSpPr/>
          <p:nvPr/>
        </p:nvCxnSpPr>
        <p:spPr>
          <a:xfrm>
            <a:off x="302698" y="933319"/>
            <a:ext cx="11597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25544CF-D412-44D9-BF9E-3845AE1BDA15}"/>
              </a:ext>
            </a:extLst>
          </p:cNvPr>
          <p:cNvSpPr txBox="1"/>
          <p:nvPr/>
        </p:nvSpPr>
        <p:spPr>
          <a:xfrm>
            <a:off x="302698" y="242734"/>
            <a:ext cx="444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+mj-lt"/>
              </a:rPr>
              <a:t>Mongo DB</a:t>
            </a:r>
            <a:endParaRPr lang="ko-KR" altLang="en-US" sz="3600" dirty="0">
              <a:latin typeface="+mj-lt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7E2ADBC-73C8-4489-AE18-276D6E807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068644"/>
            <a:ext cx="8529469" cy="5067995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81C3866-CD88-427E-A2B3-C474E7861889}"/>
              </a:ext>
            </a:extLst>
          </p:cNvPr>
          <p:cNvSpPr/>
          <p:nvPr/>
        </p:nvSpPr>
        <p:spPr>
          <a:xfrm>
            <a:off x="213361" y="4992255"/>
            <a:ext cx="1031240" cy="229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851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111</Words>
  <Application>Microsoft Office PowerPoint</Application>
  <PresentationFormat>와이드스크린</PresentationFormat>
  <Paragraphs>28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Arial</vt:lpstr>
      <vt:lpstr>Courier New</vt:lpstr>
      <vt:lpstr>Office 테마</vt:lpstr>
      <vt:lpstr>Data Engineering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Engineering </dc:title>
  <dc:creator>DSLab</dc:creator>
  <cp:lastModifiedBy>DSLab</cp:lastModifiedBy>
  <cp:revision>23</cp:revision>
  <dcterms:created xsi:type="dcterms:W3CDTF">2024-03-17T04:47:54Z</dcterms:created>
  <dcterms:modified xsi:type="dcterms:W3CDTF">2024-03-17T07:38:46Z</dcterms:modified>
</cp:coreProperties>
</file>